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548"/>
  </p:normalViewPr>
  <p:slideViewPr>
    <p:cSldViewPr snapToGrid="0" snapToObjects="1">
      <p:cViewPr varScale="1">
        <p:scale>
          <a:sx n="76" d="100"/>
          <a:sy n="76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Responsive design is not my friend. Did a lot of coding with Chrome opened as a half width window. Design would look good there and then weird once resized.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 something about mobile first design**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 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EFA1F-F47D-F846-AAFA-B13299F4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243021"/>
            <a:ext cx="5867400" cy="323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</a:t>
            </a:r>
            <a:r>
              <a:rPr lang="en-US">
                <a:latin typeface="Nunito Sans" pitchFamily="2" charset="77"/>
              </a:rPr>
              <a:t>% opacity). </a:t>
            </a:r>
            <a:r>
              <a:rPr lang="en-US" dirty="0">
                <a:latin typeface="Nunito Sans" pitchFamily="2" charset="77"/>
              </a:rPr>
              <a:t>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Links at bottom have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695421" y="5006009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E72C6-2CE8-D443-AFF5-F85DF050845B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529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26</cp:revision>
  <dcterms:created xsi:type="dcterms:W3CDTF">2021-03-07T21:51:21Z</dcterms:created>
  <dcterms:modified xsi:type="dcterms:W3CDTF">2021-03-08T01:54:26Z</dcterms:modified>
</cp:coreProperties>
</file>